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y="5143500" cx="9144000"/>
  <p:notesSz cx="6858000" cy="9144000"/>
  <p:embeddedFontLst>
    <p:embeddedFont>
      <p:font typeface="Helvetica Neue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6" roundtripDataSignature="AMtx7mgXQgaCT6eXWYTxDemJ4B0wUGn15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font" Target="fonts/HelveticaNeue-regular.fntdata"/><Relationship Id="rId21" Type="http://schemas.openxmlformats.org/officeDocument/2006/relationships/slide" Target="slides/slide17.xml"/><Relationship Id="rId24" Type="http://schemas.openxmlformats.org/officeDocument/2006/relationships/font" Target="fonts/HelveticaNeue-italic.fntdata"/><Relationship Id="rId23" Type="http://schemas.openxmlformats.org/officeDocument/2006/relationships/font" Target="fonts/HelveticaNeue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customschemas.google.com/relationships/presentationmetadata" Target="metadata"/><Relationship Id="rId25" Type="http://schemas.openxmlformats.org/officeDocument/2006/relationships/font" Target="fonts/HelveticaNeue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8" name="Google Shape;5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59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8" name="Google Shape;128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6" name="Google Shape;136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3" name="Google Shape;143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0" name="Google Shape;150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9" name="Google Shape;159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1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8" name="Google Shape;168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5" name="Google Shape;175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2" name="Google Shape;182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3" name="Google Shape;183;p1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7" name="Google Shape;6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6" name="Google Shape;76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3" name="Google Shape;83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0" name="Google Shape;90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8" name="Google Shape;98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6" name="Google Shape;106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3" name="Google Shape;113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0" name="Google Shape;120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, No Background">
  <p:cSld name="Blank, No Background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9"/>
          <p:cNvSpPr txBox="1"/>
          <p:nvPr>
            <p:ph idx="12" type="sldNum"/>
          </p:nvPr>
        </p:nvSpPr>
        <p:spPr>
          <a:xfrm>
            <a:off x="6553200" y="4767263"/>
            <a:ext cx="2133600" cy="27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8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9" name="Google Shape;49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9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52" name="Google Shape;52;p29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3" name="Google Shape;53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7" name="Google Shape;17;p20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8" name="Google Shape;18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1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1" name="Google Shape;21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5" name="Google Shape;25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" name="Google Shape;28;p23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3" name="Google Shape;33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5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6" name="Google Shape;36;p25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7" name="Google Shape;37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6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0" name="Google Shape;40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7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2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4" name="Google Shape;44;p27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5" name="Google Shape;45;p27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6" name="Google Shape;46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"/>
          <p:cNvSpPr txBox="1"/>
          <p:nvPr/>
        </p:nvSpPr>
        <p:spPr>
          <a:xfrm>
            <a:off x="3657600" y="217575"/>
            <a:ext cx="2819400" cy="3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"/>
          <p:cNvSpPr txBox="1"/>
          <p:nvPr/>
        </p:nvSpPr>
        <p:spPr>
          <a:xfrm>
            <a:off x="3581400" y="819150"/>
            <a:ext cx="5105400" cy="32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1B404E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3" name="Google Shape;63;p1"/>
          <p:cNvSpPr txBox="1"/>
          <p:nvPr/>
        </p:nvSpPr>
        <p:spPr>
          <a:xfrm>
            <a:off x="3581400" y="2214563"/>
            <a:ext cx="5105400" cy="3222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"/>
          <p:cNvSpPr txBox="1"/>
          <p:nvPr/>
        </p:nvSpPr>
        <p:spPr>
          <a:xfrm>
            <a:off x="3581400" y="3673475"/>
            <a:ext cx="5105400" cy="32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0"/>
          <p:cNvSpPr txBox="1"/>
          <p:nvPr/>
        </p:nvSpPr>
        <p:spPr>
          <a:xfrm>
            <a:off x="3581400" y="819150"/>
            <a:ext cx="5105400" cy="32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1B404E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31" name="Google Shape;131;p10"/>
          <p:cNvSpPr txBox="1"/>
          <p:nvPr/>
        </p:nvSpPr>
        <p:spPr>
          <a:xfrm>
            <a:off x="3581400" y="2214563"/>
            <a:ext cx="5105400" cy="3222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10"/>
          <p:cNvSpPr txBox="1"/>
          <p:nvPr/>
        </p:nvSpPr>
        <p:spPr>
          <a:xfrm>
            <a:off x="3581400" y="3673475"/>
            <a:ext cx="5105400" cy="32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10"/>
          <p:cNvSpPr txBox="1"/>
          <p:nvPr/>
        </p:nvSpPr>
        <p:spPr>
          <a:xfrm>
            <a:off x="3657600" y="217575"/>
            <a:ext cx="2819400" cy="3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[you type here]</a:t>
            </a:r>
            <a:endParaRPr b="0" i="0" sz="18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1"/>
          <p:cNvSpPr txBox="1"/>
          <p:nvPr/>
        </p:nvSpPr>
        <p:spPr>
          <a:xfrm>
            <a:off x="3581400" y="3333750"/>
            <a:ext cx="5105400" cy="32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11"/>
          <p:cNvSpPr txBox="1"/>
          <p:nvPr/>
        </p:nvSpPr>
        <p:spPr>
          <a:xfrm>
            <a:off x="3581400" y="1428750"/>
            <a:ext cx="5105400" cy="32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11"/>
          <p:cNvSpPr txBox="1"/>
          <p:nvPr/>
        </p:nvSpPr>
        <p:spPr>
          <a:xfrm>
            <a:off x="3657600" y="217575"/>
            <a:ext cx="2819400" cy="3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[you type here]</a:t>
            </a:r>
            <a:endParaRPr b="0" i="0" sz="18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2"/>
          <p:cNvSpPr txBox="1"/>
          <p:nvPr/>
        </p:nvSpPr>
        <p:spPr>
          <a:xfrm>
            <a:off x="3581400" y="1428750"/>
            <a:ext cx="5105400" cy="32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12"/>
          <p:cNvSpPr txBox="1"/>
          <p:nvPr/>
        </p:nvSpPr>
        <p:spPr>
          <a:xfrm>
            <a:off x="3581400" y="3333750"/>
            <a:ext cx="5105400" cy="32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12"/>
          <p:cNvSpPr txBox="1"/>
          <p:nvPr/>
        </p:nvSpPr>
        <p:spPr>
          <a:xfrm>
            <a:off x="3657600" y="217575"/>
            <a:ext cx="2819400" cy="3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[you type here]</a:t>
            </a:r>
            <a:endParaRPr b="0" i="0" sz="18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3"/>
          <p:cNvSpPr txBox="1"/>
          <p:nvPr/>
        </p:nvSpPr>
        <p:spPr>
          <a:xfrm>
            <a:off x="3581400" y="819150"/>
            <a:ext cx="5105400" cy="32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1B404E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54" name="Google Shape;154;p13"/>
          <p:cNvSpPr txBox="1"/>
          <p:nvPr/>
        </p:nvSpPr>
        <p:spPr>
          <a:xfrm>
            <a:off x="3581400" y="2214563"/>
            <a:ext cx="5105400" cy="3222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13"/>
          <p:cNvSpPr txBox="1"/>
          <p:nvPr/>
        </p:nvSpPr>
        <p:spPr>
          <a:xfrm>
            <a:off x="3581400" y="3673475"/>
            <a:ext cx="5105400" cy="32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13"/>
          <p:cNvSpPr txBox="1"/>
          <p:nvPr/>
        </p:nvSpPr>
        <p:spPr>
          <a:xfrm>
            <a:off x="3657600" y="217575"/>
            <a:ext cx="2819400" cy="3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[you type here]</a:t>
            </a:r>
            <a:endParaRPr b="0" i="0" sz="18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4"/>
          <p:cNvSpPr txBox="1"/>
          <p:nvPr/>
        </p:nvSpPr>
        <p:spPr>
          <a:xfrm>
            <a:off x="3581400" y="819150"/>
            <a:ext cx="5105400" cy="32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1B404E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63" name="Google Shape;163;p14"/>
          <p:cNvSpPr txBox="1"/>
          <p:nvPr/>
        </p:nvSpPr>
        <p:spPr>
          <a:xfrm>
            <a:off x="3581400" y="2214563"/>
            <a:ext cx="5105400" cy="3222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14"/>
          <p:cNvSpPr txBox="1"/>
          <p:nvPr/>
        </p:nvSpPr>
        <p:spPr>
          <a:xfrm>
            <a:off x="3581400" y="3673475"/>
            <a:ext cx="5105400" cy="32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4"/>
          <p:cNvSpPr txBox="1"/>
          <p:nvPr/>
        </p:nvSpPr>
        <p:spPr>
          <a:xfrm>
            <a:off x="3657600" y="217575"/>
            <a:ext cx="2819400" cy="3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[you type here]</a:t>
            </a:r>
            <a:endParaRPr b="0" i="0" sz="18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5"/>
          <p:cNvSpPr txBox="1"/>
          <p:nvPr/>
        </p:nvSpPr>
        <p:spPr>
          <a:xfrm>
            <a:off x="3581400" y="3333750"/>
            <a:ext cx="5105400" cy="32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15"/>
          <p:cNvSpPr txBox="1"/>
          <p:nvPr/>
        </p:nvSpPr>
        <p:spPr>
          <a:xfrm>
            <a:off x="3581400" y="1428750"/>
            <a:ext cx="5105400" cy="32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15"/>
          <p:cNvSpPr txBox="1"/>
          <p:nvPr/>
        </p:nvSpPr>
        <p:spPr>
          <a:xfrm>
            <a:off x="3657600" y="217575"/>
            <a:ext cx="2819400" cy="3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[you type here]</a:t>
            </a:r>
            <a:endParaRPr b="0" i="0" sz="18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6"/>
          <p:cNvSpPr txBox="1"/>
          <p:nvPr/>
        </p:nvSpPr>
        <p:spPr>
          <a:xfrm>
            <a:off x="3581400" y="1428750"/>
            <a:ext cx="5105400" cy="32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16"/>
          <p:cNvSpPr txBox="1"/>
          <p:nvPr/>
        </p:nvSpPr>
        <p:spPr>
          <a:xfrm>
            <a:off x="3581400" y="3333750"/>
            <a:ext cx="5105400" cy="32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16"/>
          <p:cNvSpPr txBox="1"/>
          <p:nvPr/>
        </p:nvSpPr>
        <p:spPr>
          <a:xfrm>
            <a:off x="3657600" y="217575"/>
            <a:ext cx="2819400" cy="3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[you type here]</a:t>
            </a:r>
            <a:endParaRPr b="0" i="0" sz="18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"/>
          <p:cNvSpPr txBox="1"/>
          <p:nvPr/>
        </p:nvSpPr>
        <p:spPr>
          <a:xfrm>
            <a:off x="3581400" y="819150"/>
            <a:ext cx="5105400" cy="32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1B404E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1" name="Google Shape;71;p2"/>
          <p:cNvSpPr txBox="1"/>
          <p:nvPr/>
        </p:nvSpPr>
        <p:spPr>
          <a:xfrm>
            <a:off x="3581400" y="2214563"/>
            <a:ext cx="5105400" cy="3222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2"/>
          <p:cNvSpPr txBox="1"/>
          <p:nvPr/>
        </p:nvSpPr>
        <p:spPr>
          <a:xfrm>
            <a:off x="3581400" y="3673475"/>
            <a:ext cx="5105400" cy="32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2"/>
          <p:cNvSpPr txBox="1"/>
          <p:nvPr/>
        </p:nvSpPr>
        <p:spPr>
          <a:xfrm>
            <a:off x="3657600" y="217575"/>
            <a:ext cx="2819400" cy="3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[you type here]</a:t>
            </a:r>
            <a:endParaRPr b="0" i="0" sz="18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3"/>
          <p:cNvSpPr txBox="1"/>
          <p:nvPr/>
        </p:nvSpPr>
        <p:spPr>
          <a:xfrm>
            <a:off x="3581400" y="3333750"/>
            <a:ext cx="5105400" cy="32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3"/>
          <p:cNvSpPr txBox="1"/>
          <p:nvPr/>
        </p:nvSpPr>
        <p:spPr>
          <a:xfrm>
            <a:off x="3581400" y="1428750"/>
            <a:ext cx="5105400" cy="32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3"/>
          <p:cNvSpPr txBox="1"/>
          <p:nvPr/>
        </p:nvSpPr>
        <p:spPr>
          <a:xfrm>
            <a:off x="3657600" y="217575"/>
            <a:ext cx="2819400" cy="3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[you type here]</a:t>
            </a:r>
            <a:endParaRPr b="0" i="0" sz="18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4"/>
          <p:cNvSpPr txBox="1"/>
          <p:nvPr/>
        </p:nvSpPr>
        <p:spPr>
          <a:xfrm>
            <a:off x="3581400" y="1428750"/>
            <a:ext cx="5105400" cy="32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4"/>
          <p:cNvSpPr txBox="1"/>
          <p:nvPr/>
        </p:nvSpPr>
        <p:spPr>
          <a:xfrm>
            <a:off x="3581400" y="3333750"/>
            <a:ext cx="5105400" cy="32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4"/>
          <p:cNvSpPr txBox="1"/>
          <p:nvPr/>
        </p:nvSpPr>
        <p:spPr>
          <a:xfrm>
            <a:off x="3657600" y="217575"/>
            <a:ext cx="2819400" cy="3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[you type here]</a:t>
            </a:r>
            <a:endParaRPr b="0" i="0" sz="18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5"/>
          <p:cNvSpPr txBox="1"/>
          <p:nvPr/>
        </p:nvSpPr>
        <p:spPr>
          <a:xfrm>
            <a:off x="3581400" y="819150"/>
            <a:ext cx="5105400" cy="32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1B404E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3" name="Google Shape;93;p5"/>
          <p:cNvSpPr txBox="1"/>
          <p:nvPr/>
        </p:nvSpPr>
        <p:spPr>
          <a:xfrm>
            <a:off x="3581400" y="2214563"/>
            <a:ext cx="5105400" cy="3222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5"/>
          <p:cNvSpPr txBox="1"/>
          <p:nvPr/>
        </p:nvSpPr>
        <p:spPr>
          <a:xfrm>
            <a:off x="3581400" y="3673475"/>
            <a:ext cx="5105400" cy="32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5"/>
          <p:cNvSpPr txBox="1"/>
          <p:nvPr/>
        </p:nvSpPr>
        <p:spPr>
          <a:xfrm>
            <a:off x="3657600" y="217575"/>
            <a:ext cx="2819400" cy="3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[you type here]</a:t>
            </a:r>
            <a:endParaRPr b="0" i="0" sz="18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6"/>
          <p:cNvSpPr txBox="1"/>
          <p:nvPr/>
        </p:nvSpPr>
        <p:spPr>
          <a:xfrm>
            <a:off x="3581400" y="819150"/>
            <a:ext cx="5105400" cy="32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1B404E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1" name="Google Shape;101;p6"/>
          <p:cNvSpPr txBox="1"/>
          <p:nvPr/>
        </p:nvSpPr>
        <p:spPr>
          <a:xfrm>
            <a:off x="3581400" y="2214563"/>
            <a:ext cx="5105400" cy="3222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6"/>
          <p:cNvSpPr txBox="1"/>
          <p:nvPr/>
        </p:nvSpPr>
        <p:spPr>
          <a:xfrm>
            <a:off x="3581400" y="3673475"/>
            <a:ext cx="5105400" cy="32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6"/>
          <p:cNvSpPr txBox="1"/>
          <p:nvPr/>
        </p:nvSpPr>
        <p:spPr>
          <a:xfrm>
            <a:off x="3657600" y="217575"/>
            <a:ext cx="2819400" cy="3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[you type here]</a:t>
            </a:r>
            <a:endParaRPr b="0" i="0" sz="18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7"/>
          <p:cNvSpPr txBox="1"/>
          <p:nvPr/>
        </p:nvSpPr>
        <p:spPr>
          <a:xfrm>
            <a:off x="3581400" y="3333750"/>
            <a:ext cx="5105400" cy="32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7"/>
          <p:cNvSpPr txBox="1"/>
          <p:nvPr/>
        </p:nvSpPr>
        <p:spPr>
          <a:xfrm>
            <a:off x="3581400" y="1428750"/>
            <a:ext cx="5105400" cy="32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7"/>
          <p:cNvSpPr txBox="1"/>
          <p:nvPr/>
        </p:nvSpPr>
        <p:spPr>
          <a:xfrm>
            <a:off x="3657600" y="217575"/>
            <a:ext cx="2819400" cy="3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[you type here]</a:t>
            </a:r>
            <a:endParaRPr b="0" i="0" sz="18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8"/>
          <p:cNvSpPr txBox="1"/>
          <p:nvPr/>
        </p:nvSpPr>
        <p:spPr>
          <a:xfrm>
            <a:off x="3581400" y="1428750"/>
            <a:ext cx="5105400" cy="32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8"/>
          <p:cNvSpPr txBox="1"/>
          <p:nvPr/>
        </p:nvSpPr>
        <p:spPr>
          <a:xfrm>
            <a:off x="3581400" y="3333750"/>
            <a:ext cx="5105400" cy="32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8"/>
          <p:cNvSpPr txBox="1"/>
          <p:nvPr/>
        </p:nvSpPr>
        <p:spPr>
          <a:xfrm>
            <a:off x="3657600" y="217575"/>
            <a:ext cx="2819400" cy="3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[you type here]</a:t>
            </a:r>
            <a:endParaRPr b="0" i="0" sz="18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9"/>
          <p:cNvSpPr txBox="1"/>
          <p:nvPr/>
        </p:nvSpPr>
        <p:spPr>
          <a:xfrm>
            <a:off x="3581400" y="819150"/>
            <a:ext cx="5105400" cy="32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1B404E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3" name="Google Shape;123;p9"/>
          <p:cNvSpPr txBox="1"/>
          <p:nvPr/>
        </p:nvSpPr>
        <p:spPr>
          <a:xfrm>
            <a:off x="3581400" y="2214563"/>
            <a:ext cx="5105400" cy="3222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9"/>
          <p:cNvSpPr txBox="1"/>
          <p:nvPr/>
        </p:nvSpPr>
        <p:spPr>
          <a:xfrm>
            <a:off x="3581400" y="3673475"/>
            <a:ext cx="5105400" cy="323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0" marL="28575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1B404E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1B404E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[you type here]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9"/>
          <p:cNvSpPr txBox="1"/>
          <p:nvPr/>
        </p:nvSpPr>
        <p:spPr>
          <a:xfrm>
            <a:off x="3657600" y="217575"/>
            <a:ext cx="2819400" cy="3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[you type here]</a:t>
            </a:r>
            <a:endParaRPr b="0" i="0" sz="1800" u="none" cap="none" strike="noStrike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